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268" r:id="rId3"/>
    <p:sldId id="257" r:id="rId4"/>
    <p:sldId id="258" r:id="rId5"/>
    <p:sldId id="269" r:id="rId6"/>
    <p:sldId id="270" r:id="rId7"/>
    <p:sldId id="259" r:id="rId8"/>
    <p:sldId id="264" r:id="rId9"/>
    <p:sldId id="260" r:id="rId10"/>
    <p:sldId id="261" r:id="rId11"/>
    <p:sldId id="262" r:id="rId12"/>
    <p:sldId id="266" r:id="rId13"/>
    <p:sldId id="267" r:id="rId14"/>
    <p:sldId id="265" r:id="rId15"/>
    <p:sldId id="263" r:id="rId16"/>
    <p:sldId id="271" r:id="rId17"/>
    <p:sldId id="272" r:id="rId18"/>
    <p:sldId id="273" r:id="rId19"/>
  </p:sldIdLst>
  <p:sldSz cx="9144000" cy="6858000" type="screen4x3"/>
  <p:notesSz cx="6973888" cy="9236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3" autoAdjust="0"/>
  </p:normalViewPr>
  <p:slideViewPr>
    <p:cSldViewPr>
      <p:cViewPr varScale="1">
        <p:scale>
          <a:sx n="89" d="100"/>
          <a:sy n="89" d="100"/>
        </p:scale>
        <p:origin x="102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>
              <a:gd name="T0" fmla="*/ 2822 w 3985"/>
              <a:gd name="T1" fmla="*/ 0 h 3619"/>
              <a:gd name="T2" fmla="*/ 0 w 3985"/>
              <a:gd name="T3" fmla="*/ 975 h 3619"/>
              <a:gd name="T4" fmla="*/ 2169 w 3985"/>
              <a:gd name="T5" fmla="*/ 3619 h 3619"/>
              <a:gd name="T6" fmla="*/ 3985 w 3985"/>
              <a:gd name="T7" fmla="*/ 1125 h 3619"/>
              <a:gd name="T8" fmla="*/ 2822 w 3985"/>
              <a:gd name="T9" fmla="*/ 0 h 3619"/>
              <a:gd name="T10" fmla="*/ 2822 w 3985"/>
              <a:gd name="T11" fmla="*/ 0 h 3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3300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251BA43-68E5-4D2F-9612-B09E0C719A4D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29704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29705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>
                <a:gd name="T0" fmla="*/ 794 w 794"/>
                <a:gd name="T1" fmla="*/ 395 h 414"/>
                <a:gd name="T2" fmla="*/ 710 w 794"/>
                <a:gd name="T3" fmla="*/ 318 h 414"/>
                <a:gd name="T4" fmla="*/ 556 w 794"/>
                <a:gd name="T5" fmla="*/ 210 h 414"/>
                <a:gd name="T6" fmla="*/ 71 w 794"/>
                <a:gd name="T7" fmla="*/ 0 h 414"/>
                <a:gd name="T8" fmla="*/ 23 w 794"/>
                <a:gd name="T9" fmla="*/ 20 h 414"/>
                <a:gd name="T10" fmla="*/ 0 w 794"/>
                <a:gd name="T11" fmla="*/ 83 h 414"/>
                <a:gd name="T12" fmla="*/ 28 w 794"/>
                <a:gd name="T13" fmla="*/ 155 h 414"/>
                <a:gd name="T14" fmla="*/ 570 w 794"/>
                <a:gd name="T15" fmla="*/ 409 h 414"/>
                <a:gd name="T16" fmla="*/ 689 w 794"/>
                <a:gd name="T17" fmla="*/ 393 h 414"/>
                <a:gd name="T18" fmla="*/ 785 w 794"/>
                <a:gd name="T19" fmla="*/ 414 h 414"/>
                <a:gd name="T20" fmla="*/ 794 w 794"/>
                <a:gd name="T21" fmla="*/ 395 h 414"/>
                <a:gd name="T22" fmla="*/ 794 w 794"/>
                <a:gd name="T23" fmla="*/ 39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06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07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29708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29709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>
                  <a:gd name="T0" fmla="*/ 110 w 150"/>
                  <a:gd name="T1" fmla="*/ 0 h 173"/>
                  <a:gd name="T2" fmla="*/ 40 w 150"/>
                  <a:gd name="T3" fmla="*/ 66 h 173"/>
                  <a:gd name="T4" fmla="*/ 0 w 150"/>
                  <a:gd name="T5" fmla="*/ 173 h 173"/>
                  <a:gd name="T6" fmla="*/ 80 w 150"/>
                  <a:gd name="T7" fmla="*/ 160 h 173"/>
                  <a:gd name="T8" fmla="*/ 103 w 150"/>
                  <a:gd name="T9" fmla="*/ 84 h 173"/>
                  <a:gd name="T10" fmla="*/ 150 w 150"/>
                  <a:gd name="T11" fmla="*/ 27 h 173"/>
                  <a:gd name="T12" fmla="*/ 110 w 150"/>
                  <a:gd name="T13" fmla="*/ 0 h 173"/>
                  <a:gd name="T14" fmla="*/ 110 w 150"/>
                  <a:gd name="T15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10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>
                  <a:gd name="T0" fmla="*/ 156 w 1684"/>
                  <a:gd name="T1" fmla="*/ 0 h 880"/>
                  <a:gd name="T2" fmla="*/ 63 w 1684"/>
                  <a:gd name="T3" fmla="*/ 52 h 880"/>
                  <a:gd name="T4" fmla="*/ 0 w 1684"/>
                  <a:gd name="T5" fmla="*/ 208 h 880"/>
                  <a:gd name="T6" fmla="*/ 67 w 1684"/>
                  <a:gd name="T7" fmla="*/ 358 h 880"/>
                  <a:gd name="T8" fmla="*/ 1182 w 1684"/>
                  <a:gd name="T9" fmla="*/ 867 h 880"/>
                  <a:gd name="T10" fmla="*/ 1422 w 1684"/>
                  <a:gd name="T11" fmla="*/ 835 h 880"/>
                  <a:gd name="T12" fmla="*/ 1616 w 1684"/>
                  <a:gd name="T13" fmla="*/ 880 h 880"/>
                  <a:gd name="T14" fmla="*/ 1684 w 1684"/>
                  <a:gd name="T15" fmla="*/ 808 h 880"/>
                  <a:gd name="T16" fmla="*/ 1502 w 1684"/>
                  <a:gd name="T17" fmla="*/ 664 h 880"/>
                  <a:gd name="T18" fmla="*/ 1428 w 1684"/>
                  <a:gd name="T19" fmla="*/ 512 h 880"/>
                  <a:gd name="T20" fmla="*/ 1369 w 1684"/>
                  <a:gd name="T21" fmla="*/ 527 h 880"/>
                  <a:gd name="T22" fmla="*/ 1439 w 1684"/>
                  <a:gd name="T23" fmla="*/ 664 h 880"/>
                  <a:gd name="T24" fmla="*/ 1578 w 1684"/>
                  <a:gd name="T25" fmla="*/ 810 h 880"/>
                  <a:gd name="T26" fmla="*/ 1413 w 1684"/>
                  <a:gd name="T27" fmla="*/ 787 h 880"/>
                  <a:gd name="T28" fmla="*/ 1219 w 1684"/>
                  <a:gd name="T29" fmla="*/ 814 h 880"/>
                  <a:gd name="T30" fmla="*/ 1255 w 1684"/>
                  <a:gd name="T31" fmla="*/ 650 h 880"/>
                  <a:gd name="T32" fmla="*/ 1338 w 1684"/>
                  <a:gd name="T33" fmla="*/ 538 h 880"/>
                  <a:gd name="T34" fmla="*/ 1241 w 1684"/>
                  <a:gd name="T35" fmla="*/ 552 h 880"/>
                  <a:gd name="T36" fmla="*/ 1165 w 1684"/>
                  <a:gd name="T37" fmla="*/ 658 h 880"/>
                  <a:gd name="T38" fmla="*/ 1139 w 1684"/>
                  <a:gd name="T39" fmla="*/ 791 h 880"/>
                  <a:gd name="T40" fmla="*/ 107 w 1684"/>
                  <a:gd name="T41" fmla="*/ 310 h 880"/>
                  <a:gd name="T42" fmla="*/ 80 w 1684"/>
                  <a:gd name="T43" fmla="*/ 215 h 880"/>
                  <a:gd name="T44" fmla="*/ 103 w 1684"/>
                  <a:gd name="T45" fmla="*/ 95 h 880"/>
                  <a:gd name="T46" fmla="*/ 217 w 1684"/>
                  <a:gd name="T47" fmla="*/ 0 h 880"/>
                  <a:gd name="T48" fmla="*/ 156 w 1684"/>
                  <a:gd name="T49" fmla="*/ 0 h 880"/>
                  <a:gd name="T50" fmla="*/ 156 w 1684"/>
                  <a:gd name="T51" fmla="*/ 0 h 8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11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12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>
                  <a:gd name="T0" fmla="*/ 116 w 160"/>
                  <a:gd name="T1" fmla="*/ 0 h 335"/>
                  <a:gd name="T2" fmla="*/ 19 w 160"/>
                  <a:gd name="T3" fmla="*/ 106 h 335"/>
                  <a:gd name="T4" fmla="*/ 0 w 160"/>
                  <a:gd name="T5" fmla="*/ 230 h 335"/>
                  <a:gd name="T6" fmla="*/ 33 w 160"/>
                  <a:gd name="T7" fmla="*/ 314 h 335"/>
                  <a:gd name="T8" fmla="*/ 94 w 160"/>
                  <a:gd name="T9" fmla="*/ 335 h 335"/>
                  <a:gd name="T10" fmla="*/ 76 w 160"/>
                  <a:gd name="T11" fmla="*/ 154 h 335"/>
                  <a:gd name="T12" fmla="*/ 160 w 160"/>
                  <a:gd name="T13" fmla="*/ 17 h 335"/>
                  <a:gd name="T14" fmla="*/ 116 w 160"/>
                  <a:gd name="T15" fmla="*/ 0 h 335"/>
                  <a:gd name="T16" fmla="*/ 116 w 160"/>
                  <a:gd name="T17" fmla="*/ 0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13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29714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29715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>
                <a:gd name="T0" fmla="*/ 794 w 794"/>
                <a:gd name="T1" fmla="*/ 395 h 414"/>
                <a:gd name="T2" fmla="*/ 710 w 794"/>
                <a:gd name="T3" fmla="*/ 318 h 414"/>
                <a:gd name="T4" fmla="*/ 556 w 794"/>
                <a:gd name="T5" fmla="*/ 210 h 414"/>
                <a:gd name="T6" fmla="*/ 71 w 794"/>
                <a:gd name="T7" fmla="*/ 0 h 414"/>
                <a:gd name="T8" fmla="*/ 23 w 794"/>
                <a:gd name="T9" fmla="*/ 20 h 414"/>
                <a:gd name="T10" fmla="*/ 0 w 794"/>
                <a:gd name="T11" fmla="*/ 83 h 414"/>
                <a:gd name="T12" fmla="*/ 28 w 794"/>
                <a:gd name="T13" fmla="*/ 155 h 414"/>
                <a:gd name="T14" fmla="*/ 570 w 794"/>
                <a:gd name="T15" fmla="*/ 409 h 414"/>
                <a:gd name="T16" fmla="*/ 689 w 794"/>
                <a:gd name="T17" fmla="*/ 393 h 414"/>
                <a:gd name="T18" fmla="*/ 785 w 794"/>
                <a:gd name="T19" fmla="*/ 414 h 414"/>
                <a:gd name="T20" fmla="*/ 794 w 794"/>
                <a:gd name="T21" fmla="*/ 395 h 414"/>
                <a:gd name="T22" fmla="*/ 794 w 794"/>
                <a:gd name="T23" fmla="*/ 39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16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17" name="Freeform 21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29718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29719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>
                  <a:gd name="T0" fmla="*/ 110 w 150"/>
                  <a:gd name="T1" fmla="*/ 0 h 173"/>
                  <a:gd name="T2" fmla="*/ 40 w 150"/>
                  <a:gd name="T3" fmla="*/ 66 h 173"/>
                  <a:gd name="T4" fmla="*/ 0 w 150"/>
                  <a:gd name="T5" fmla="*/ 173 h 173"/>
                  <a:gd name="T6" fmla="*/ 80 w 150"/>
                  <a:gd name="T7" fmla="*/ 160 h 173"/>
                  <a:gd name="T8" fmla="*/ 103 w 150"/>
                  <a:gd name="T9" fmla="*/ 84 h 173"/>
                  <a:gd name="T10" fmla="*/ 150 w 150"/>
                  <a:gd name="T11" fmla="*/ 27 h 173"/>
                  <a:gd name="T12" fmla="*/ 110 w 150"/>
                  <a:gd name="T13" fmla="*/ 0 h 173"/>
                  <a:gd name="T14" fmla="*/ 110 w 150"/>
                  <a:gd name="T15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20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>
                  <a:gd name="T0" fmla="*/ 156 w 1684"/>
                  <a:gd name="T1" fmla="*/ 0 h 880"/>
                  <a:gd name="T2" fmla="*/ 63 w 1684"/>
                  <a:gd name="T3" fmla="*/ 52 h 880"/>
                  <a:gd name="T4" fmla="*/ 0 w 1684"/>
                  <a:gd name="T5" fmla="*/ 208 h 880"/>
                  <a:gd name="T6" fmla="*/ 67 w 1684"/>
                  <a:gd name="T7" fmla="*/ 358 h 880"/>
                  <a:gd name="T8" fmla="*/ 1182 w 1684"/>
                  <a:gd name="T9" fmla="*/ 867 h 880"/>
                  <a:gd name="T10" fmla="*/ 1422 w 1684"/>
                  <a:gd name="T11" fmla="*/ 835 h 880"/>
                  <a:gd name="T12" fmla="*/ 1616 w 1684"/>
                  <a:gd name="T13" fmla="*/ 880 h 880"/>
                  <a:gd name="T14" fmla="*/ 1684 w 1684"/>
                  <a:gd name="T15" fmla="*/ 808 h 880"/>
                  <a:gd name="T16" fmla="*/ 1502 w 1684"/>
                  <a:gd name="T17" fmla="*/ 664 h 880"/>
                  <a:gd name="T18" fmla="*/ 1428 w 1684"/>
                  <a:gd name="T19" fmla="*/ 512 h 880"/>
                  <a:gd name="T20" fmla="*/ 1369 w 1684"/>
                  <a:gd name="T21" fmla="*/ 527 h 880"/>
                  <a:gd name="T22" fmla="*/ 1439 w 1684"/>
                  <a:gd name="T23" fmla="*/ 664 h 880"/>
                  <a:gd name="T24" fmla="*/ 1578 w 1684"/>
                  <a:gd name="T25" fmla="*/ 810 h 880"/>
                  <a:gd name="T26" fmla="*/ 1413 w 1684"/>
                  <a:gd name="T27" fmla="*/ 787 h 880"/>
                  <a:gd name="T28" fmla="*/ 1219 w 1684"/>
                  <a:gd name="T29" fmla="*/ 814 h 880"/>
                  <a:gd name="T30" fmla="*/ 1255 w 1684"/>
                  <a:gd name="T31" fmla="*/ 650 h 880"/>
                  <a:gd name="T32" fmla="*/ 1338 w 1684"/>
                  <a:gd name="T33" fmla="*/ 538 h 880"/>
                  <a:gd name="T34" fmla="*/ 1241 w 1684"/>
                  <a:gd name="T35" fmla="*/ 552 h 880"/>
                  <a:gd name="T36" fmla="*/ 1165 w 1684"/>
                  <a:gd name="T37" fmla="*/ 658 h 880"/>
                  <a:gd name="T38" fmla="*/ 1139 w 1684"/>
                  <a:gd name="T39" fmla="*/ 791 h 880"/>
                  <a:gd name="T40" fmla="*/ 107 w 1684"/>
                  <a:gd name="T41" fmla="*/ 310 h 880"/>
                  <a:gd name="T42" fmla="*/ 80 w 1684"/>
                  <a:gd name="T43" fmla="*/ 215 h 880"/>
                  <a:gd name="T44" fmla="*/ 103 w 1684"/>
                  <a:gd name="T45" fmla="*/ 95 h 880"/>
                  <a:gd name="T46" fmla="*/ 217 w 1684"/>
                  <a:gd name="T47" fmla="*/ 0 h 880"/>
                  <a:gd name="T48" fmla="*/ 156 w 1684"/>
                  <a:gd name="T49" fmla="*/ 0 h 880"/>
                  <a:gd name="T50" fmla="*/ 156 w 1684"/>
                  <a:gd name="T51" fmla="*/ 0 h 8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21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22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>
                  <a:gd name="T0" fmla="*/ 116 w 160"/>
                  <a:gd name="T1" fmla="*/ 0 h 335"/>
                  <a:gd name="T2" fmla="*/ 19 w 160"/>
                  <a:gd name="T3" fmla="*/ 106 h 335"/>
                  <a:gd name="T4" fmla="*/ 0 w 160"/>
                  <a:gd name="T5" fmla="*/ 230 h 335"/>
                  <a:gd name="T6" fmla="*/ 33 w 160"/>
                  <a:gd name="T7" fmla="*/ 314 h 335"/>
                  <a:gd name="T8" fmla="*/ 94 w 160"/>
                  <a:gd name="T9" fmla="*/ 335 h 335"/>
                  <a:gd name="T10" fmla="*/ 76 w 160"/>
                  <a:gd name="T11" fmla="*/ 154 h 335"/>
                  <a:gd name="T12" fmla="*/ 160 w 160"/>
                  <a:gd name="T13" fmla="*/ 17 h 335"/>
                  <a:gd name="T14" fmla="*/ 116 w 160"/>
                  <a:gd name="T15" fmla="*/ 0 h 335"/>
                  <a:gd name="T16" fmla="*/ 116 w 160"/>
                  <a:gd name="T17" fmla="*/ 0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23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9724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>
              <a:gd name="T0" fmla="*/ 0 w 4288"/>
              <a:gd name="T1" fmla="*/ 0 h 459"/>
              <a:gd name="T2" fmla="*/ 816 w 4288"/>
              <a:gd name="T3" fmla="*/ 256 h 459"/>
              <a:gd name="T4" fmla="*/ 1560 w 4288"/>
              <a:gd name="T5" fmla="*/ 144 h 459"/>
              <a:gd name="T6" fmla="*/ 1856 w 4288"/>
              <a:gd name="T7" fmla="*/ 376 h 459"/>
              <a:gd name="T8" fmla="*/ 2344 w 4288"/>
              <a:gd name="T9" fmla="*/ 152 h 459"/>
              <a:gd name="T10" fmla="*/ 3536 w 4288"/>
              <a:gd name="T11" fmla="*/ 456 h 459"/>
              <a:gd name="T12" fmla="*/ 4288 w 4288"/>
              <a:gd name="T13" fmla="*/ 136 h 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725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>
              <a:gd name="T0" fmla="*/ 0 w 560"/>
              <a:gd name="T1" fmla="*/ 32 h 240"/>
              <a:gd name="T2" fmla="*/ 280 w 560"/>
              <a:gd name="T3" fmla="*/ 144 h 240"/>
              <a:gd name="T4" fmla="*/ 448 w 560"/>
              <a:gd name="T5" fmla="*/ 16 h 240"/>
              <a:gd name="T6" fmla="*/ 560 w 560"/>
              <a:gd name="T7" fmla="*/ 24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E2DA3C-B3E3-47FE-BCBE-308293CAFE2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721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559EAB-6683-4F9C-8B54-593C8A8496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925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0571D5-B2B0-433A-B32E-BC2454C4DAA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443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ABFBF1-DE11-4B1D-BAAF-FE5A473E61B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647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BD1325-F51E-4964-9501-CF59D55FCA7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900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4E87FC-8944-4B61-BF5E-E7F005ED360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375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5522A6-EC27-4049-80FA-82619E9D16D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215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2C6973-D5B9-4CA1-BC6F-9A4D6802838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418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3681A6-684B-4734-8DC0-95B8DB54CE7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319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BDA42D-F95C-4296-A1D2-8E359EC61B8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216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>
              <a:gd name="T0" fmla="*/ 2903 w 2903"/>
              <a:gd name="T1" fmla="*/ 433 h 3686"/>
              <a:gd name="T2" fmla="*/ 2565 w 2903"/>
              <a:gd name="T3" fmla="*/ 80 h 3686"/>
              <a:gd name="T4" fmla="*/ 2241 w 2903"/>
              <a:gd name="T5" fmla="*/ 0 h 3686"/>
              <a:gd name="T6" fmla="*/ 110 w 2903"/>
              <a:gd name="T7" fmla="*/ 2811 h 3686"/>
              <a:gd name="T8" fmla="*/ 110 w 2903"/>
              <a:gd name="T9" fmla="*/ 3228 h 3686"/>
              <a:gd name="T10" fmla="*/ 0 w 2903"/>
              <a:gd name="T11" fmla="*/ 3631 h 3686"/>
              <a:gd name="T12" fmla="*/ 72 w 2903"/>
              <a:gd name="T13" fmla="*/ 3686 h 3686"/>
              <a:gd name="T14" fmla="*/ 441 w 2903"/>
              <a:gd name="T15" fmla="*/ 3355 h 3686"/>
              <a:gd name="T16" fmla="*/ 740 w 2903"/>
              <a:gd name="T17" fmla="*/ 3228 h 3686"/>
              <a:gd name="T18" fmla="*/ 2903 w 2903"/>
              <a:gd name="T19" fmla="*/ 433 h 3686"/>
              <a:gd name="T20" fmla="*/ 2903 w 2903"/>
              <a:gd name="T21" fmla="*/ 433 h 3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798E4022-663D-4D83-AE6B-96261E031D7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8680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>
              <a:gd name="T0" fmla="*/ 2293 w 2911"/>
              <a:gd name="T1" fmla="*/ 0 h 3703"/>
              <a:gd name="T2" fmla="*/ 130 w 2911"/>
              <a:gd name="T3" fmla="*/ 2835 h 3703"/>
              <a:gd name="T4" fmla="*/ 131 w 2911"/>
              <a:gd name="T5" fmla="*/ 3201 h 3703"/>
              <a:gd name="T6" fmla="*/ 0 w 2911"/>
              <a:gd name="T7" fmla="*/ 3633 h 3703"/>
              <a:gd name="T8" fmla="*/ 50 w 2911"/>
              <a:gd name="T9" fmla="*/ 3703 h 3703"/>
              <a:gd name="T10" fmla="*/ 422 w 2911"/>
              <a:gd name="T11" fmla="*/ 3352 h 3703"/>
              <a:gd name="T12" fmla="*/ 763 w 2911"/>
              <a:gd name="T13" fmla="*/ 3220 h 3703"/>
              <a:gd name="T14" fmla="*/ 2911 w 2911"/>
              <a:gd name="T15" fmla="*/ 428 h 3703"/>
              <a:gd name="T16" fmla="*/ 2589 w 2911"/>
              <a:gd name="T17" fmla="*/ 96 h 3703"/>
              <a:gd name="T18" fmla="*/ 2293 w 2911"/>
              <a:gd name="T19" fmla="*/ 0 h 3703"/>
              <a:gd name="T20" fmla="*/ 2293 w 2911"/>
              <a:gd name="T21" fmla="*/ 0 h 37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81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>
              <a:gd name="T0" fmla="*/ 0 w 2561"/>
              <a:gd name="T1" fmla="*/ 2485 h 2777"/>
              <a:gd name="T2" fmla="*/ 432 w 2561"/>
              <a:gd name="T3" fmla="*/ 2553 h 2777"/>
              <a:gd name="T4" fmla="*/ 736 w 2561"/>
              <a:gd name="T5" fmla="*/ 2777 h 2777"/>
              <a:gd name="T6" fmla="*/ 2561 w 2561"/>
              <a:gd name="T7" fmla="*/ 399 h 2777"/>
              <a:gd name="T8" fmla="*/ 2118 w 2561"/>
              <a:gd name="T9" fmla="*/ 82 h 2777"/>
              <a:gd name="T10" fmla="*/ 1898 w 2561"/>
              <a:gd name="T11" fmla="*/ 0 h 2777"/>
              <a:gd name="T12" fmla="*/ 0 w 2561"/>
              <a:gd name="T13" fmla="*/ 2485 h 2777"/>
              <a:gd name="T14" fmla="*/ 0 w 2561"/>
              <a:gd name="T15" fmla="*/ 2485 h 27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8682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28683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>
                <a:gd name="T0" fmla="*/ 1587 w 2177"/>
                <a:gd name="T1" fmla="*/ 1260 h 1298"/>
                <a:gd name="T2" fmla="*/ 1420 w 2177"/>
                <a:gd name="T3" fmla="*/ 1106 h 1298"/>
                <a:gd name="T4" fmla="*/ 1331 w 2177"/>
                <a:gd name="T5" fmla="*/ 477 h 1298"/>
                <a:gd name="T6" fmla="*/ 2139 w 2177"/>
                <a:gd name="T7" fmla="*/ 330 h 1298"/>
                <a:gd name="T8" fmla="*/ 2177 w 2177"/>
                <a:gd name="T9" fmla="*/ 203 h 1298"/>
                <a:gd name="T10" fmla="*/ 2099 w 2177"/>
                <a:gd name="T11" fmla="*/ 100 h 1298"/>
                <a:gd name="T12" fmla="*/ 1276 w 2177"/>
                <a:gd name="T13" fmla="*/ 211 h 1298"/>
                <a:gd name="T14" fmla="*/ 1219 w 2177"/>
                <a:gd name="T15" fmla="*/ 32 h 1298"/>
                <a:gd name="T16" fmla="*/ 1085 w 2177"/>
                <a:gd name="T17" fmla="*/ 0 h 1298"/>
                <a:gd name="T18" fmla="*/ 958 w 2177"/>
                <a:gd name="T19" fmla="*/ 28 h 1298"/>
                <a:gd name="T20" fmla="*/ 888 w 2177"/>
                <a:gd name="T21" fmla="*/ 106 h 1298"/>
                <a:gd name="T22" fmla="*/ 937 w 2177"/>
                <a:gd name="T23" fmla="*/ 285 h 1298"/>
                <a:gd name="T24" fmla="*/ 660 w 2177"/>
                <a:gd name="T25" fmla="*/ 441 h 1298"/>
                <a:gd name="T26" fmla="*/ 983 w 2177"/>
                <a:gd name="T27" fmla="*/ 473 h 1298"/>
                <a:gd name="T28" fmla="*/ 1112 w 2177"/>
                <a:gd name="T29" fmla="*/ 889 h 1298"/>
                <a:gd name="T30" fmla="*/ 141 w 2177"/>
                <a:gd name="T31" fmla="*/ 469 h 1298"/>
                <a:gd name="T32" fmla="*/ 46 w 2177"/>
                <a:gd name="T33" fmla="*/ 509 h 1298"/>
                <a:gd name="T34" fmla="*/ 0 w 2177"/>
                <a:gd name="T35" fmla="*/ 636 h 1298"/>
                <a:gd name="T36" fmla="*/ 55 w 2177"/>
                <a:gd name="T37" fmla="*/ 779 h 1298"/>
                <a:gd name="T38" fmla="*/ 1139 w 2177"/>
                <a:gd name="T39" fmla="*/ 1288 h 1298"/>
                <a:gd name="T40" fmla="*/ 1378 w 2177"/>
                <a:gd name="T41" fmla="*/ 1256 h 1298"/>
                <a:gd name="T42" fmla="*/ 1570 w 2177"/>
                <a:gd name="T43" fmla="*/ 1298 h 1298"/>
                <a:gd name="T44" fmla="*/ 1587 w 2177"/>
                <a:gd name="T45" fmla="*/ 1260 h 1298"/>
                <a:gd name="T46" fmla="*/ 1587 w 2177"/>
                <a:gd name="T47" fmla="*/ 1260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684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>
                <a:gd name="T0" fmla="*/ 0 w 143"/>
                <a:gd name="T1" fmla="*/ 7 h 258"/>
                <a:gd name="T2" fmla="*/ 120 w 143"/>
                <a:gd name="T3" fmla="*/ 0 h 258"/>
                <a:gd name="T4" fmla="*/ 143 w 143"/>
                <a:gd name="T5" fmla="*/ 233 h 258"/>
                <a:gd name="T6" fmla="*/ 8 w 143"/>
                <a:gd name="T7" fmla="*/ 258 h 258"/>
                <a:gd name="T8" fmla="*/ 0 w 143"/>
                <a:gd name="T9" fmla="*/ 7 h 258"/>
                <a:gd name="T10" fmla="*/ 0 w 143"/>
                <a:gd name="T11" fmla="*/ 7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685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686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687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>
                <a:gd name="T0" fmla="*/ 0 w 272"/>
                <a:gd name="T1" fmla="*/ 28 h 241"/>
                <a:gd name="T2" fmla="*/ 160 w 272"/>
                <a:gd name="T3" fmla="*/ 0 h 241"/>
                <a:gd name="T4" fmla="*/ 251 w 272"/>
                <a:gd name="T5" fmla="*/ 36 h 241"/>
                <a:gd name="T6" fmla="*/ 272 w 272"/>
                <a:gd name="T7" fmla="*/ 139 h 241"/>
                <a:gd name="T8" fmla="*/ 164 w 272"/>
                <a:gd name="T9" fmla="*/ 146 h 241"/>
                <a:gd name="T10" fmla="*/ 32 w 272"/>
                <a:gd name="T11" fmla="*/ 241 h 241"/>
                <a:gd name="T12" fmla="*/ 0 w 272"/>
                <a:gd name="T13" fmla="*/ 28 h 241"/>
                <a:gd name="T14" fmla="*/ 0 w 272"/>
                <a:gd name="T15" fmla="*/ 28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688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>
                <a:gd name="T0" fmla="*/ 152 w 152"/>
                <a:gd name="T1" fmla="*/ 4 h 224"/>
                <a:gd name="T2" fmla="*/ 152 w 152"/>
                <a:gd name="T3" fmla="*/ 224 h 224"/>
                <a:gd name="T4" fmla="*/ 0 w 152"/>
                <a:gd name="T5" fmla="*/ 8 h 224"/>
                <a:gd name="T6" fmla="*/ 72 w 152"/>
                <a:gd name="T7" fmla="*/ 0 h 224"/>
                <a:gd name="T8" fmla="*/ 152 w 152"/>
                <a:gd name="T9" fmla="*/ 4 h 224"/>
                <a:gd name="T10" fmla="*/ 152 w 152"/>
                <a:gd name="T11" fmla="*/ 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689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>
                <a:gd name="T0" fmla="*/ 0 w 386"/>
                <a:gd name="T1" fmla="*/ 80 h 764"/>
                <a:gd name="T2" fmla="*/ 87 w 386"/>
                <a:gd name="T3" fmla="*/ 0 h 764"/>
                <a:gd name="T4" fmla="*/ 232 w 386"/>
                <a:gd name="T5" fmla="*/ 6 h 764"/>
                <a:gd name="T6" fmla="*/ 386 w 386"/>
                <a:gd name="T7" fmla="*/ 764 h 764"/>
                <a:gd name="T8" fmla="*/ 279 w 386"/>
                <a:gd name="T9" fmla="*/ 720 h 764"/>
                <a:gd name="T10" fmla="*/ 152 w 386"/>
                <a:gd name="T11" fmla="*/ 677 h 764"/>
                <a:gd name="T12" fmla="*/ 0 w 386"/>
                <a:gd name="T13" fmla="*/ 80 h 764"/>
                <a:gd name="T14" fmla="*/ 0 w 386"/>
                <a:gd name="T15" fmla="*/ 80 h 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690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>
                <a:gd name="T0" fmla="*/ 692 w 728"/>
                <a:gd name="T1" fmla="*/ 0 h 348"/>
                <a:gd name="T2" fmla="*/ 0 w 728"/>
                <a:gd name="T3" fmla="*/ 106 h 348"/>
                <a:gd name="T4" fmla="*/ 28 w 728"/>
                <a:gd name="T5" fmla="*/ 348 h 348"/>
                <a:gd name="T6" fmla="*/ 715 w 728"/>
                <a:gd name="T7" fmla="*/ 237 h 348"/>
                <a:gd name="T8" fmla="*/ 728 w 728"/>
                <a:gd name="T9" fmla="*/ 43 h 348"/>
                <a:gd name="T10" fmla="*/ 692 w 728"/>
                <a:gd name="T11" fmla="*/ 0 h 348"/>
                <a:gd name="T12" fmla="*/ 692 w 728"/>
                <a:gd name="T13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691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>
                <a:gd name="T0" fmla="*/ 272 w 312"/>
                <a:gd name="T1" fmla="*/ 0 h 135"/>
                <a:gd name="T2" fmla="*/ 0 w 312"/>
                <a:gd name="T3" fmla="*/ 78 h 135"/>
                <a:gd name="T4" fmla="*/ 312 w 312"/>
                <a:gd name="T5" fmla="*/ 135 h 135"/>
                <a:gd name="T6" fmla="*/ 272 w 312"/>
                <a:gd name="T7" fmla="*/ 0 h 135"/>
                <a:gd name="T8" fmla="*/ 272 w 312"/>
                <a:gd name="T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28692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28693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28694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>
                    <a:gd name="T0" fmla="*/ 0 w 313"/>
                    <a:gd name="T1" fmla="*/ 107 h 175"/>
                    <a:gd name="T2" fmla="*/ 114 w 313"/>
                    <a:gd name="T3" fmla="*/ 10 h 175"/>
                    <a:gd name="T4" fmla="*/ 213 w 313"/>
                    <a:gd name="T5" fmla="*/ 0 h 175"/>
                    <a:gd name="T6" fmla="*/ 292 w 313"/>
                    <a:gd name="T7" fmla="*/ 27 h 175"/>
                    <a:gd name="T8" fmla="*/ 313 w 313"/>
                    <a:gd name="T9" fmla="*/ 91 h 175"/>
                    <a:gd name="T10" fmla="*/ 167 w 313"/>
                    <a:gd name="T11" fmla="*/ 67 h 175"/>
                    <a:gd name="T12" fmla="*/ 74 w 313"/>
                    <a:gd name="T13" fmla="*/ 101 h 175"/>
                    <a:gd name="T14" fmla="*/ 13 w 313"/>
                    <a:gd name="T15" fmla="*/ 175 h 175"/>
                    <a:gd name="T16" fmla="*/ 0 w 313"/>
                    <a:gd name="T17" fmla="*/ 107 h 175"/>
                    <a:gd name="T18" fmla="*/ 0 w 313"/>
                    <a:gd name="T19" fmla="*/ 107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695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>
                    <a:gd name="T0" fmla="*/ 0 w 230"/>
                    <a:gd name="T1" fmla="*/ 40 h 266"/>
                    <a:gd name="T2" fmla="*/ 160 w 230"/>
                    <a:gd name="T3" fmla="*/ 266 h 266"/>
                    <a:gd name="T4" fmla="*/ 230 w 230"/>
                    <a:gd name="T5" fmla="*/ 251 h 266"/>
                    <a:gd name="T6" fmla="*/ 223 w 230"/>
                    <a:gd name="T7" fmla="*/ 17 h 266"/>
                    <a:gd name="T8" fmla="*/ 166 w 230"/>
                    <a:gd name="T9" fmla="*/ 0 h 266"/>
                    <a:gd name="T10" fmla="*/ 179 w 230"/>
                    <a:gd name="T11" fmla="*/ 197 h 266"/>
                    <a:gd name="T12" fmla="*/ 71 w 230"/>
                    <a:gd name="T13" fmla="*/ 4 h 266"/>
                    <a:gd name="T14" fmla="*/ 0 w 230"/>
                    <a:gd name="T15" fmla="*/ 40 h 266"/>
                    <a:gd name="T16" fmla="*/ 0 w 230"/>
                    <a:gd name="T17" fmla="*/ 40 h 2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696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>
                    <a:gd name="T0" fmla="*/ 0 w 87"/>
                    <a:gd name="T1" fmla="*/ 19 h 234"/>
                    <a:gd name="T2" fmla="*/ 36 w 87"/>
                    <a:gd name="T3" fmla="*/ 93 h 234"/>
                    <a:gd name="T4" fmla="*/ 44 w 87"/>
                    <a:gd name="T5" fmla="*/ 154 h 234"/>
                    <a:gd name="T6" fmla="*/ 27 w 87"/>
                    <a:gd name="T7" fmla="*/ 234 h 234"/>
                    <a:gd name="T8" fmla="*/ 80 w 87"/>
                    <a:gd name="T9" fmla="*/ 220 h 234"/>
                    <a:gd name="T10" fmla="*/ 87 w 87"/>
                    <a:gd name="T11" fmla="*/ 116 h 234"/>
                    <a:gd name="T12" fmla="*/ 46 w 87"/>
                    <a:gd name="T13" fmla="*/ 0 h 234"/>
                    <a:gd name="T14" fmla="*/ 0 w 87"/>
                    <a:gd name="T15" fmla="*/ 19 h 234"/>
                    <a:gd name="T16" fmla="*/ 0 w 87"/>
                    <a:gd name="T17" fmla="*/ 19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8697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698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699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>
                  <a:gd name="T0" fmla="*/ 24 w 213"/>
                  <a:gd name="T1" fmla="*/ 0 h 478"/>
                  <a:gd name="T2" fmla="*/ 91 w 213"/>
                  <a:gd name="T3" fmla="*/ 25 h 478"/>
                  <a:gd name="T4" fmla="*/ 80 w 213"/>
                  <a:gd name="T5" fmla="*/ 192 h 478"/>
                  <a:gd name="T6" fmla="*/ 106 w 213"/>
                  <a:gd name="T7" fmla="*/ 327 h 478"/>
                  <a:gd name="T8" fmla="*/ 213 w 213"/>
                  <a:gd name="T9" fmla="*/ 451 h 478"/>
                  <a:gd name="T10" fmla="*/ 97 w 213"/>
                  <a:gd name="T11" fmla="*/ 478 h 478"/>
                  <a:gd name="T12" fmla="*/ 30 w 213"/>
                  <a:gd name="T13" fmla="*/ 344 h 478"/>
                  <a:gd name="T14" fmla="*/ 0 w 213"/>
                  <a:gd name="T15" fmla="*/ 57 h 478"/>
                  <a:gd name="T16" fmla="*/ 24 w 213"/>
                  <a:gd name="T17" fmla="*/ 0 h 478"/>
                  <a:gd name="T18" fmla="*/ 24 w 213"/>
                  <a:gd name="T19" fmla="*/ 0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8700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28701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>
                    <a:gd name="T0" fmla="*/ 110 w 150"/>
                    <a:gd name="T1" fmla="*/ 0 h 173"/>
                    <a:gd name="T2" fmla="*/ 40 w 150"/>
                    <a:gd name="T3" fmla="*/ 66 h 173"/>
                    <a:gd name="T4" fmla="*/ 0 w 150"/>
                    <a:gd name="T5" fmla="*/ 173 h 173"/>
                    <a:gd name="T6" fmla="*/ 80 w 150"/>
                    <a:gd name="T7" fmla="*/ 160 h 173"/>
                    <a:gd name="T8" fmla="*/ 103 w 150"/>
                    <a:gd name="T9" fmla="*/ 84 h 173"/>
                    <a:gd name="T10" fmla="*/ 150 w 150"/>
                    <a:gd name="T11" fmla="*/ 27 h 173"/>
                    <a:gd name="T12" fmla="*/ 110 w 150"/>
                    <a:gd name="T13" fmla="*/ 0 h 173"/>
                    <a:gd name="T14" fmla="*/ 110 w 150"/>
                    <a:gd name="T15" fmla="*/ 0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702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>
                    <a:gd name="T0" fmla="*/ 156 w 1684"/>
                    <a:gd name="T1" fmla="*/ 0 h 880"/>
                    <a:gd name="T2" fmla="*/ 63 w 1684"/>
                    <a:gd name="T3" fmla="*/ 52 h 880"/>
                    <a:gd name="T4" fmla="*/ 0 w 1684"/>
                    <a:gd name="T5" fmla="*/ 208 h 880"/>
                    <a:gd name="T6" fmla="*/ 67 w 1684"/>
                    <a:gd name="T7" fmla="*/ 358 h 880"/>
                    <a:gd name="T8" fmla="*/ 1182 w 1684"/>
                    <a:gd name="T9" fmla="*/ 867 h 880"/>
                    <a:gd name="T10" fmla="*/ 1422 w 1684"/>
                    <a:gd name="T11" fmla="*/ 835 h 880"/>
                    <a:gd name="T12" fmla="*/ 1616 w 1684"/>
                    <a:gd name="T13" fmla="*/ 880 h 880"/>
                    <a:gd name="T14" fmla="*/ 1684 w 1684"/>
                    <a:gd name="T15" fmla="*/ 808 h 880"/>
                    <a:gd name="T16" fmla="*/ 1502 w 1684"/>
                    <a:gd name="T17" fmla="*/ 664 h 880"/>
                    <a:gd name="T18" fmla="*/ 1428 w 1684"/>
                    <a:gd name="T19" fmla="*/ 512 h 880"/>
                    <a:gd name="T20" fmla="*/ 1369 w 1684"/>
                    <a:gd name="T21" fmla="*/ 527 h 880"/>
                    <a:gd name="T22" fmla="*/ 1439 w 1684"/>
                    <a:gd name="T23" fmla="*/ 664 h 880"/>
                    <a:gd name="T24" fmla="*/ 1578 w 1684"/>
                    <a:gd name="T25" fmla="*/ 810 h 880"/>
                    <a:gd name="T26" fmla="*/ 1413 w 1684"/>
                    <a:gd name="T27" fmla="*/ 787 h 880"/>
                    <a:gd name="T28" fmla="*/ 1219 w 1684"/>
                    <a:gd name="T29" fmla="*/ 814 h 880"/>
                    <a:gd name="T30" fmla="*/ 1255 w 1684"/>
                    <a:gd name="T31" fmla="*/ 650 h 880"/>
                    <a:gd name="T32" fmla="*/ 1338 w 1684"/>
                    <a:gd name="T33" fmla="*/ 538 h 880"/>
                    <a:gd name="T34" fmla="*/ 1241 w 1684"/>
                    <a:gd name="T35" fmla="*/ 552 h 880"/>
                    <a:gd name="T36" fmla="*/ 1165 w 1684"/>
                    <a:gd name="T37" fmla="*/ 658 h 880"/>
                    <a:gd name="T38" fmla="*/ 1139 w 1684"/>
                    <a:gd name="T39" fmla="*/ 791 h 880"/>
                    <a:gd name="T40" fmla="*/ 107 w 1684"/>
                    <a:gd name="T41" fmla="*/ 310 h 880"/>
                    <a:gd name="T42" fmla="*/ 80 w 1684"/>
                    <a:gd name="T43" fmla="*/ 215 h 880"/>
                    <a:gd name="T44" fmla="*/ 103 w 1684"/>
                    <a:gd name="T45" fmla="*/ 95 h 880"/>
                    <a:gd name="T46" fmla="*/ 217 w 1684"/>
                    <a:gd name="T47" fmla="*/ 0 h 880"/>
                    <a:gd name="T48" fmla="*/ 156 w 1684"/>
                    <a:gd name="T49" fmla="*/ 0 h 880"/>
                    <a:gd name="T50" fmla="*/ 156 w 1684"/>
                    <a:gd name="T51" fmla="*/ 0 h 8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703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>
                    <a:gd name="T0" fmla="*/ 116 w 160"/>
                    <a:gd name="T1" fmla="*/ 0 h 335"/>
                    <a:gd name="T2" fmla="*/ 19 w 160"/>
                    <a:gd name="T3" fmla="*/ 106 h 335"/>
                    <a:gd name="T4" fmla="*/ 0 w 160"/>
                    <a:gd name="T5" fmla="*/ 230 h 335"/>
                    <a:gd name="T6" fmla="*/ 33 w 160"/>
                    <a:gd name="T7" fmla="*/ 314 h 335"/>
                    <a:gd name="T8" fmla="*/ 94 w 160"/>
                    <a:gd name="T9" fmla="*/ 335 h 335"/>
                    <a:gd name="T10" fmla="*/ 76 w 160"/>
                    <a:gd name="T11" fmla="*/ 154 h 335"/>
                    <a:gd name="T12" fmla="*/ 160 w 160"/>
                    <a:gd name="T13" fmla="*/ 17 h 335"/>
                    <a:gd name="T14" fmla="*/ 116 w 160"/>
                    <a:gd name="T15" fmla="*/ 0 h 335"/>
                    <a:gd name="T16" fmla="*/ 116 w 160"/>
                    <a:gd name="T17" fmla="*/ 0 h 3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704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>
                    <a:gd name="T0" fmla="*/ 218 w 642"/>
                    <a:gd name="T1" fmla="*/ 896 h 1188"/>
                    <a:gd name="T2" fmla="*/ 0 w 642"/>
                    <a:gd name="T3" fmla="*/ 124 h 1188"/>
                    <a:gd name="T4" fmla="*/ 81 w 642"/>
                    <a:gd name="T5" fmla="*/ 38 h 1188"/>
                    <a:gd name="T6" fmla="*/ 258 w 642"/>
                    <a:gd name="T7" fmla="*/ 0 h 1188"/>
                    <a:gd name="T8" fmla="*/ 399 w 642"/>
                    <a:gd name="T9" fmla="*/ 57 h 1188"/>
                    <a:gd name="T10" fmla="*/ 642 w 642"/>
                    <a:gd name="T11" fmla="*/ 1188 h 1188"/>
                    <a:gd name="T12" fmla="*/ 555 w 642"/>
                    <a:gd name="T13" fmla="*/ 1091 h 1188"/>
                    <a:gd name="T14" fmla="*/ 355 w 642"/>
                    <a:gd name="T15" fmla="*/ 97 h 1188"/>
                    <a:gd name="T16" fmla="*/ 226 w 642"/>
                    <a:gd name="T17" fmla="*/ 61 h 1188"/>
                    <a:gd name="T18" fmla="*/ 119 w 642"/>
                    <a:gd name="T19" fmla="*/ 74 h 1188"/>
                    <a:gd name="T20" fmla="*/ 76 w 642"/>
                    <a:gd name="T21" fmla="*/ 141 h 1188"/>
                    <a:gd name="T22" fmla="*/ 306 w 642"/>
                    <a:gd name="T23" fmla="*/ 924 h 1188"/>
                    <a:gd name="T24" fmla="*/ 218 w 642"/>
                    <a:gd name="T25" fmla="*/ 896 h 1188"/>
                    <a:gd name="T26" fmla="*/ 218 w 642"/>
                    <a:gd name="T27" fmla="*/ 896 h 1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705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>
                    <a:gd name="T0" fmla="*/ 0 w 192"/>
                    <a:gd name="T1" fmla="*/ 27 h 504"/>
                    <a:gd name="T2" fmla="*/ 76 w 192"/>
                    <a:gd name="T3" fmla="*/ 194 h 504"/>
                    <a:gd name="T4" fmla="*/ 113 w 192"/>
                    <a:gd name="T5" fmla="*/ 318 h 504"/>
                    <a:gd name="T6" fmla="*/ 116 w 192"/>
                    <a:gd name="T7" fmla="*/ 504 h 504"/>
                    <a:gd name="T8" fmla="*/ 192 w 192"/>
                    <a:gd name="T9" fmla="*/ 504 h 504"/>
                    <a:gd name="T10" fmla="*/ 187 w 192"/>
                    <a:gd name="T11" fmla="*/ 360 h 504"/>
                    <a:gd name="T12" fmla="*/ 162 w 192"/>
                    <a:gd name="T13" fmla="*/ 208 h 504"/>
                    <a:gd name="T14" fmla="*/ 99 w 192"/>
                    <a:gd name="T15" fmla="*/ 59 h 504"/>
                    <a:gd name="T16" fmla="*/ 63 w 192"/>
                    <a:gd name="T17" fmla="*/ 0 h 504"/>
                    <a:gd name="T18" fmla="*/ 0 w 192"/>
                    <a:gd name="T19" fmla="*/ 27 h 504"/>
                    <a:gd name="T20" fmla="*/ 0 w 192"/>
                    <a:gd name="T21" fmla="*/ 27 h 5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706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>
                    <a:gd name="T0" fmla="*/ 297 w 390"/>
                    <a:gd name="T1" fmla="*/ 0 h 269"/>
                    <a:gd name="T2" fmla="*/ 257 w 390"/>
                    <a:gd name="T3" fmla="*/ 17 h 269"/>
                    <a:gd name="T4" fmla="*/ 253 w 390"/>
                    <a:gd name="T5" fmla="*/ 66 h 269"/>
                    <a:gd name="T6" fmla="*/ 0 w 390"/>
                    <a:gd name="T7" fmla="*/ 169 h 269"/>
                    <a:gd name="T8" fmla="*/ 0 w 390"/>
                    <a:gd name="T9" fmla="*/ 222 h 269"/>
                    <a:gd name="T10" fmla="*/ 284 w 390"/>
                    <a:gd name="T11" fmla="*/ 226 h 269"/>
                    <a:gd name="T12" fmla="*/ 320 w 390"/>
                    <a:gd name="T13" fmla="*/ 269 h 269"/>
                    <a:gd name="T14" fmla="*/ 390 w 390"/>
                    <a:gd name="T15" fmla="*/ 266 h 269"/>
                    <a:gd name="T16" fmla="*/ 383 w 390"/>
                    <a:gd name="T17" fmla="*/ 190 h 269"/>
                    <a:gd name="T18" fmla="*/ 116 w 390"/>
                    <a:gd name="T19" fmla="*/ 176 h 269"/>
                    <a:gd name="T20" fmla="*/ 333 w 390"/>
                    <a:gd name="T21" fmla="*/ 89 h 269"/>
                    <a:gd name="T22" fmla="*/ 297 w 390"/>
                    <a:gd name="T23" fmla="*/ 0 h 269"/>
                    <a:gd name="T24" fmla="*/ 297 w 390"/>
                    <a:gd name="T25" fmla="*/ 0 h 2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707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>
                    <a:gd name="T0" fmla="*/ 0 w 941"/>
                    <a:gd name="T1" fmla="*/ 131 h 424"/>
                    <a:gd name="T2" fmla="*/ 863 w 941"/>
                    <a:gd name="T3" fmla="*/ 0 h 424"/>
                    <a:gd name="T4" fmla="*/ 926 w 941"/>
                    <a:gd name="T5" fmla="*/ 78 h 424"/>
                    <a:gd name="T6" fmla="*/ 941 w 941"/>
                    <a:gd name="T7" fmla="*/ 181 h 424"/>
                    <a:gd name="T8" fmla="*/ 903 w 941"/>
                    <a:gd name="T9" fmla="*/ 282 h 424"/>
                    <a:gd name="T10" fmla="*/ 57 w 941"/>
                    <a:gd name="T11" fmla="*/ 424 h 424"/>
                    <a:gd name="T12" fmla="*/ 53 w 941"/>
                    <a:gd name="T13" fmla="*/ 384 h 424"/>
                    <a:gd name="T14" fmla="*/ 863 w 941"/>
                    <a:gd name="T15" fmla="*/ 242 h 424"/>
                    <a:gd name="T16" fmla="*/ 893 w 941"/>
                    <a:gd name="T17" fmla="*/ 145 h 424"/>
                    <a:gd name="T18" fmla="*/ 840 w 941"/>
                    <a:gd name="T19" fmla="*/ 57 h 424"/>
                    <a:gd name="T20" fmla="*/ 0 w 941"/>
                    <a:gd name="T21" fmla="*/ 185 h 424"/>
                    <a:gd name="T22" fmla="*/ 0 w 941"/>
                    <a:gd name="T23" fmla="*/ 131 h 424"/>
                    <a:gd name="T24" fmla="*/ 0 w 941"/>
                    <a:gd name="T25" fmla="*/ 131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708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>
                    <a:gd name="T0" fmla="*/ 0 w 488"/>
                    <a:gd name="T1" fmla="*/ 126 h 173"/>
                    <a:gd name="T2" fmla="*/ 66 w 488"/>
                    <a:gd name="T3" fmla="*/ 173 h 173"/>
                    <a:gd name="T4" fmla="*/ 222 w 488"/>
                    <a:gd name="T5" fmla="*/ 166 h 173"/>
                    <a:gd name="T6" fmla="*/ 418 w 488"/>
                    <a:gd name="T7" fmla="*/ 116 h 173"/>
                    <a:gd name="T8" fmla="*/ 488 w 488"/>
                    <a:gd name="T9" fmla="*/ 42 h 173"/>
                    <a:gd name="T10" fmla="*/ 443 w 488"/>
                    <a:gd name="T11" fmla="*/ 2 h 173"/>
                    <a:gd name="T12" fmla="*/ 253 w 488"/>
                    <a:gd name="T13" fmla="*/ 0 h 173"/>
                    <a:gd name="T14" fmla="*/ 110 w 488"/>
                    <a:gd name="T15" fmla="*/ 12 h 173"/>
                    <a:gd name="T16" fmla="*/ 15 w 488"/>
                    <a:gd name="T17" fmla="*/ 76 h 173"/>
                    <a:gd name="T18" fmla="*/ 112 w 488"/>
                    <a:gd name="T19" fmla="*/ 95 h 173"/>
                    <a:gd name="T20" fmla="*/ 275 w 488"/>
                    <a:gd name="T21" fmla="*/ 53 h 173"/>
                    <a:gd name="T22" fmla="*/ 416 w 488"/>
                    <a:gd name="T23" fmla="*/ 53 h 173"/>
                    <a:gd name="T24" fmla="*/ 268 w 488"/>
                    <a:gd name="T25" fmla="*/ 110 h 173"/>
                    <a:gd name="T26" fmla="*/ 142 w 488"/>
                    <a:gd name="T27" fmla="*/ 126 h 173"/>
                    <a:gd name="T28" fmla="*/ 0 w 488"/>
                    <a:gd name="T29" fmla="*/ 126 h 173"/>
                    <a:gd name="T30" fmla="*/ 0 w 488"/>
                    <a:gd name="T31" fmla="*/ 126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28709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28710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>
                <a:gd name="T0" fmla="*/ 692 w 772"/>
                <a:gd name="T1" fmla="*/ 3156 h 3266"/>
                <a:gd name="T2" fmla="*/ 380 w 772"/>
                <a:gd name="T3" fmla="*/ 2945 h 3266"/>
                <a:gd name="T4" fmla="*/ 319 w 772"/>
                <a:gd name="T5" fmla="*/ 2783 h 3266"/>
                <a:gd name="T6" fmla="*/ 371 w 772"/>
                <a:gd name="T7" fmla="*/ 2542 h 3266"/>
                <a:gd name="T8" fmla="*/ 591 w 772"/>
                <a:gd name="T9" fmla="*/ 2251 h 3266"/>
                <a:gd name="T10" fmla="*/ 641 w 772"/>
                <a:gd name="T11" fmla="*/ 2070 h 3266"/>
                <a:gd name="T12" fmla="*/ 591 w 772"/>
                <a:gd name="T13" fmla="*/ 1948 h 3266"/>
                <a:gd name="T14" fmla="*/ 401 w 772"/>
                <a:gd name="T15" fmla="*/ 1859 h 3266"/>
                <a:gd name="T16" fmla="*/ 361 w 772"/>
                <a:gd name="T17" fmla="*/ 1747 h 3266"/>
                <a:gd name="T18" fmla="*/ 430 w 772"/>
                <a:gd name="T19" fmla="*/ 1587 h 3266"/>
                <a:gd name="T20" fmla="*/ 741 w 772"/>
                <a:gd name="T21" fmla="*/ 1156 h 3266"/>
                <a:gd name="T22" fmla="*/ 772 w 772"/>
                <a:gd name="T23" fmla="*/ 945 h 3266"/>
                <a:gd name="T24" fmla="*/ 692 w 772"/>
                <a:gd name="T25" fmla="*/ 713 h 3266"/>
                <a:gd name="T26" fmla="*/ 430 w 772"/>
                <a:gd name="T27" fmla="*/ 603 h 3266"/>
                <a:gd name="T28" fmla="*/ 200 w 772"/>
                <a:gd name="T29" fmla="*/ 422 h 3266"/>
                <a:gd name="T30" fmla="*/ 0 w 772"/>
                <a:gd name="T31" fmla="*/ 0 h 3266"/>
                <a:gd name="T32" fmla="*/ 29 w 772"/>
                <a:gd name="T33" fmla="*/ 382 h 3266"/>
                <a:gd name="T34" fmla="*/ 179 w 772"/>
                <a:gd name="T35" fmla="*/ 612 h 3266"/>
                <a:gd name="T36" fmla="*/ 380 w 772"/>
                <a:gd name="T37" fmla="*/ 753 h 3266"/>
                <a:gd name="T38" fmla="*/ 601 w 772"/>
                <a:gd name="T39" fmla="*/ 833 h 3266"/>
                <a:gd name="T40" fmla="*/ 612 w 772"/>
                <a:gd name="T41" fmla="*/ 1044 h 3266"/>
                <a:gd name="T42" fmla="*/ 500 w 772"/>
                <a:gd name="T43" fmla="*/ 1266 h 3266"/>
                <a:gd name="T44" fmla="*/ 240 w 772"/>
                <a:gd name="T45" fmla="*/ 1658 h 3266"/>
                <a:gd name="T46" fmla="*/ 230 w 772"/>
                <a:gd name="T47" fmla="*/ 1909 h 3266"/>
                <a:gd name="T48" fmla="*/ 471 w 772"/>
                <a:gd name="T49" fmla="*/ 2049 h 3266"/>
                <a:gd name="T50" fmla="*/ 460 w 772"/>
                <a:gd name="T51" fmla="*/ 2180 h 3266"/>
                <a:gd name="T52" fmla="*/ 249 w 772"/>
                <a:gd name="T53" fmla="*/ 2452 h 3266"/>
                <a:gd name="T54" fmla="*/ 160 w 772"/>
                <a:gd name="T55" fmla="*/ 2713 h 3266"/>
                <a:gd name="T56" fmla="*/ 240 w 772"/>
                <a:gd name="T57" fmla="*/ 2994 h 3266"/>
                <a:gd name="T58" fmla="*/ 430 w 772"/>
                <a:gd name="T59" fmla="*/ 3144 h 3266"/>
                <a:gd name="T60" fmla="*/ 671 w 772"/>
                <a:gd name="T61" fmla="*/ 3266 h 3266"/>
                <a:gd name="T62" fmla="*/ 692 w 772"/>
                <a:gd name="T63" fmla="*/ 3156 h 3266"/>
                <a:gd name="T64" fmla="*/ 692 w 772"/>
                <a:gd name="T65" fmla="*/ 3156 h 3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11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>
                <a:gd name="T0" fmla="*/ 692 w 772"/>
                <a:gd name="T1" fmla="*/ 3156 h 3266"/>
                <a:gd name="T2" fmla="*/ 380 w 772"/>
                <a:gd name="T3" fmla="*/ 2945 h 3266"/>
                <a:gd name="T4" fmla="*/ 319 w 772"/>
                <a:gd name="T5" fmla="*/ 2783 h 3266"/>
                <a:gd name="T6" fmla="*/ 371 w 772"/>
                <a:gd name="T7" fmla="*/ 2542 h 3266"/>
                <a:gd name="T8" fmla="*/ 591 w 772"/>
                <a:gd name="T9" fmla="*/ 2251 h 3266"/>
                <a:gd name="T10" fmla="*/ 641 w 772"/>
                <a:gd name="T11" fmla="*/ 2070 h 3266"/>
                <a:gd name="T12" fmla="*/ 591 w 772"/>
                <a:gd name="T13" fmla="*/ 1948 h 3266"/>
                <a:gd name="T14" fmla="*/ 401 w 772"/>
                <a:gd name="T15" fmla="*/ 1859 h 3266"/>
                <a:gd name="T16" fmla="*/ 361 w 772"/>
                <a:gd name="T17" fmla="*/ 1747 h 3266"/>
                <a:gd name="T18" fmla="*/ 430 w 772"/>
                <a:gd name="T19" fmla="*/ 1587 h 3266"/>
                <a:gd name="T20" fmla="*/ 741 w 772"/>
                <a:gd name="T21" fmla="*/ 1156 h 3266"/>
                <a:gd name="T22" fmla="*/ 772 w 772"/>
                <a:gd name="T23" fmla="*/ 945 h 3266"/>
                <a:gd name="T24" fmla="*/ 692 w 772"/>
                <a:gd name="T25" fmla="*/ 713 h 3266"/>
                <a:gd name="T26" fmla="*/ 430 w 772"/>
                <a:gd name="T27" fmla="*/ 603 h 3266"/>
                <a:gd name="T28" fmla="*/ 200 w 772"/>
                <a:gd name="T29" fmla="*/ 422 h 3266"/>
                <a:gd name="T30" fmla="*/ 0 w 772"/>
                <a:gd name="T31" fmla="*/ 0 h 3266"/>
                <a:gd name="T32" fmla="*/ 29 w 772"/>
                <a:gd name="T33" fmla="*/ 382 h 3266"/>
                <a:gd name="T34" fmla="*/ 179 w 772"/>
                <a:gd name="T35" fmla="*/ 612 h 3266"/>
                <a:gd name="T36" fmla="*/ 380 w 772"/>
                <a:gd name="T37" fmla="*/ 753 h 3266"/>
                <a:gd name="T38" fmla="*/ 601 w 772"/>
                <a:gd name="T39" fmla="*/ 833 h 3266"/>
                <a:gd name="T40" fmla="*/ 612 w 772"/>
                <a:gd name="T41" fmla="*/ 1044 h 3266"/>
                <a:gd name="T42" fmla="*/ 500 w 772"/>
                <a:gd name="T43" fmla="*/ 1266 h 3266"/>
                <a:gd name="T44" fmla="*/ 240 w 772"/>
                <a:gd name="T45" fmla="*/ 1658 h 3266"/>
                <a:gd name="T46" fmla="*/ 230 w 772"/>
                <a:gd name="T47" fmla="*/ 1909 h 3266"/>
                <a:gd name="T48" fmla="*/ 471 w 772"/>
                <a:gd name="T49" fmla="*/ 2049 h 3266"/>
                <a:gd name="T50" fmla="*/ 460 w 772"/>
                <a:gd name="T51" fmla="*/ 2180 h 3266"/>
                <a:gd name="T52" fmla="*/ 249 w 772"/>
                <a:gd name="T53" fmla="*/ 2452 h 3266"/>
                <a:gd name="T54" fmla="*/ 160 w 772"/>
                <a:gd name="T55" fmla="*/ 2713 h 3266"/>
                <a:gd name="T56" fmla="*/ 240 w 772"/>
                <a:gd name="T57" fmla="*/ 2994 h 3266"/>
                <a:gd name="T58" fmla="*/ 430 w 772"/>
                <a:gd name="T59" fmla="*/ 3144 h 3266"/>
                <a:gd name="T60" fmla="*/ 671 w 772"/>
                <a:gd name="T61" fmla="*/ 3266 h 3266"/>
                <a:gd name="T62" fmla="*/ 692 w 772"/>
                <a:gd name="T63" fmla="*/ 3156 h 3266"/>
                <a:gd name="T64" fmla="*/ 692 w 772"/>
                <a:gd name="T65" fmla="*/ 3156 h 3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8712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28713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28714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>
                  <a:gd name="T0" fmla="*/ 123 w 245"/>
                  <a:gd name="T1" fmla="*/ 9 h 806"/>
                  <a:gd name="T2" fmla="*/ 131 w 245"/>
                  <a:gd name="T3" fmla="*/ 342 h 806"/>
                  <a:gd name="T4" fmla="*/ 0 w 245"/>
                  <a:gd name="T5" fmla="*/ 806 h 806"/>
                  <a:gd name="T6" fmla="*/ 79 w 245"/>
                  <a:gd name="T7" fmla="*/ 789 h 806"/>
                  <a:gd name="T8" fmla="*/ 218 w 245"/>
                  <a:gd name="T9" fmla="*/ 376 h 806"/>
                  <a:gd name="T10" fmla="*/ 245 w 245"/>
                  <a:gd name="T11" fmla="*/ 0 h 806"/>
                  <a:gd name="T12" fmla="*/ 123 w 245"/>
                  <a:gd name="T13" fmla="*/ 9 h 806"/>
                  <a:gd name="T14" fmla="*/ 123 w 245"/>
                  <a:gd name="T15" fmla="*/ 9 h 8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8715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28716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>
                    <a:gd name="T0" fmla="*/ 0 w 604"/>
                    <a:gd name="T1" fmla="*/ 0 h 349"/>
                    <a:gd name="T2" fmla="*/ 298 w 604"/>
                    <a:gd name="T3" fmla="*/ 184 h 349"/>
                    <a:gd name="T4" fmla="*/ 500 w 604"/>
                    <a:gd name="T5" fmla="*/ 349 h 349"/>
                    <a:gd name="T6" fmla="*/ 604 w 604"/>
                    <a:gd name="T7" fmla="*/ 140 h 349"/>
                    <a:gd name="T8" fmla="*/ 359 w 604"/>
                    <a:gd name="T9" fmla="*/ 9 h 349"/>
                    <a:gd name="T10" fmla="*/ 464 w 604"/>
                    <a:gd name="T11" fmla="*/ 184 h 349"/>
                    <a:gd name="T12" fmla="*/ 131 w 604"/>
                    <a:gd name="T13" fmla="*/ 17 h 349"/>
                    <a:gd name="T14" fmla="*/ 0 w 604"/>
                    <a:gd name="T15" fmla="*/ 0 h 349"/>
                    <a:gd name="T16" fmla="*/ 0 w 604"/>
                    <a:gd name="T17" fmla="*/ 0 h 3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717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>
                    <a:gd name="T0" fmla="*/ 741 w 1064"/>
                    <a:gd name="T1" fmla="*/ 129 h 1230"/>
                    <a:gd name="T2" fmla="*/ 485 w 1064"/>
                    <a:gd name="T3" fmla="*/ 352 h 1230"/>
                    <a:gd name="T4" fmla="*/ 163 w 1064"/>
                    <a:gd name="T5" fmla="*/ 762 h 1230"/>
                    <a:gd name="T6" fmla="*/ 0 w 1064"/>
                    <a:gd name="T7" fmla="*/ 1101 h 1230"/>
                    <a:gd name="T8" fmla="*/ 59 w 1064"/>
                    <a:gd name="T9" fmla="*/ 1230 h 1230"/>
                    <a:gd name="T10" fmla="*/ 262 w 1064"/>
                    <a:gd name="T11" fmla="*/ 1201 h 1230"/>
                    <a:gd name="T12" fmla="*/ 578 w 1064"/>
                    <a:gd name="T13" fmla="*/ 914 h 1230"/>
                    <a:gd name="T14" fmla="*/ 876 w 1064"/>
                    <a:gd name="T15" fmla="*/ 534 h 1230"/>
                    <a:gd name="T16" fmla="*/ 1034 w 1064"/>
                    <a:gd name="T17" fmla="*/ 270 h 1230"/>
                    <a:gd name="T18" fmla="*/ 1064 w 1064"/>
                    <a:gd name="T19" fmla="*/ 84 h 1230"/>
                    <a:gd name="T20" fmla="*/ 977 w 1064"/>
                    <a:gd name="T21" fmla="*/ 0 h 1230"/>
                    <a:gd name="T22" fmla="*/ 836 w 1064"/>
                    <a:gd name="T23" fmla="*/ 65 h 1230"/>
                    <a:gd name="T24" fmla="*/ 969 w 1064"/>
                    <a:gd name="T25" fmla="*/ 107 h 1230"/>
                    <a:gd name="T26" fmla="*/ 876 w 1064"/>
                    <a:gd name="T27" fmla="*/ 352 h 1230"/>
                    <a:gd name="T28" fmla="*/ 690 w 1064"/>
                    <a:gd name="T29" fmla="*/ 656 h 1230"/>
                    <a:gd name="T30" fmla="*/ 350 w 1064"/>
                    <a:gd name="T31" fmla="*/ 1008 h 1230"/>
                    <a:gd name="T32" fmla="*/ 116 w 1064"/>
                    <a:gd name="T33" fmla="*/ 1114 h 1230"/>
                    <a:gd name="T34" fmla="*/ 135 w 1064"/>
                    <a:gd name="T35" fmla="*/ 943 h 1230"/>
                    <a:gd name="T36" fmla="*/ 437 w 1064"/>
                    <a:gd name="T37" fmla="*/ 504 h 1230"/>
                    <a:gd name="T38" fmla="*/ 831 w 1064"/>
                    <a:gd name="T39" fmla="*/ 118 h 1230"/>
                    <a:gd name="T40" fmla="*/ 741 w 1064"/>
                    <a:gd name="T41" fmla="*/ 129 h 1230"/>
                    <a:gd name="T42" fmla="*/ 741 w 1064"/>
                    <a:gd name="T43" fmla="*/ 129 h 12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718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>
                    <a:gd name="T0" fmla="*/ 1941 w 2002"/>
                    <a:gd name="T1" fmla="*/ 0 h 2521"/>
                    <a:gd name="T2" fmla="*/ 0 w 2002"/>
                    <a:gd name="T3" fmla="*/ 2521 h 2521"/>
                    <a:gd name="T4" fmla="*/ 192 w 2002"/>
                    <a:gd name="T5" fmla="*/ 2450 h 2521"/>
                    <a:gd name="T6" fmla="*/ 2002 w 2002"/>
                    <a:gd name="T7" fmla="*/ 61 h 2521"/>
                    <a:gd name="T8" fmla="*/ 1941 w 2002"/>
                    <a:gd name="T9" fmla="*/ 0 h 2521"/>
                    <a:gd name="T10" fmla="*/ 1941 w 2002"/>
                    <a:gd name="T11" fmla="*/ 0 h 2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719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>
                    <a:gd name="T0" fmla="*/ 95 w 3007"/>
                    <a:gd name="T1" fmla="*/ 2844 h 3771"/>
                    <a:gd name="T2" fmla="*/ 394 w 3007"/>
                    <a:gd name="T3" fmla="*/ 2834 h 3771"/>
                    <a:gd name="T4" fmla="*/ 821 w 3007"/>
                    <a:gd name="T5" fmla="*/ 3009 h 3771"/>
                    <a:gd name="T6" fmla="*/ 681 w 3007"/>
                    <a:gd name="T7" fmla="*/ 2817 h 3771"/>
                    <a:gd name="T8" fmla="*/ 367 w 3007"/>
                    <a:gd name="T9" fmla="*/ 2703 h 3771"/>
                    <a:gd name="T10" fmla="*/ 637 w 3007"/>
                    <a:gd name="T11" fmla="*/ 2720 h 3771"/>
                    <a:gd name="T12" fmla="*/ 979 w 3007"/>
                    <a:gd name="T13" fmla="*/ 2870 h 3771"/>
                    <a:gd name="T14" fmla="*/ 2859 w 3007"/>
                    <a:gd name="T15" fmla="*/ 420 h 3771"/>
                    <a:gd name="T16" fmla="*/ 2578 w 3007"/>
                    <a:gd name="T17" fmla="*/ 148 h 3771"/>
                    <a:gd name="T18" fmla="*/ 2308 w 3007"/>
                    <a:gd name="T19" fmla="*/ 0 h 3771"/>
                    <a:gd name="T20" fmla="*/ 2692 w 3007"/>
                    <a:gd name="T21" fmla="*/ 78 h 3771"/>
                    <a:gd name="T22" fmla="*/ 3007 w 3007"/>
                    <a:gd name="T23" fmla="*/ 428 h 3771"/>
                    <a:gd name="T24" fmla="*/ 831 w 3007"/>
                    <a:gd name="T25" fmla="*/ 3273 h 3771"/>
                    <a:gd name="T26" fmla="*/ 481 w 3007"/>
                    <a:gd name="T27" fmla="*/ 3412 h 3771"/>
                    <a:gd name="T28" fmla="*/ 105 w 3007"/>
                    <a:gd name="T29" fmla="*/ 3771 h 3771"/>
                    <a:gd name="T30" fmla="*/ 0 w 3007"/>
                    <a:gd name="T31" fmla="*/ 3667 h 3771"/>
                    <a:gd name="T32" fmla="*/ 131 w 3007"/>
                    <a:gd name="T33" fmla="*/ 3631 h 3771"/>
                    <a:gd name="T34" fmla="*/ 376 w 3007"/>
                    <a:gd name="T35" fmla="*/ 3385 h 3771"/>
                    <a:gd name="T36" fmla="*/ 165 w 3007"/>
                    <a:gd name="T37" fmla="*/ 3273 h 3771"/>
                    <a:gd name="T38" fmla="*/ 165 w 3007"/>
                    <a:gd name="T39" fmla="*/ 3176 h 3771"/>
                    <a:gd name="T40" fmla="*/ 411 w 3007"/>
                    <a:gd name="T41" fmla="*/ 3298 h 3771"/>
                    <a:gd name="T42" fmla="*/ 411 w 3007"/>
                    <a:gd name="T43" fmla="*/ 3186 h 3771"/>
                    <a:gd name="T44" fmla="*/ 603 w 3007"/>
                    <a:gd name="T45" fmla="*/ 3220 h 3771"/>
                    <a:gd name="T46" fmla="*/ 428 w 3007"/>
                    <a:gd name="T47" fmla="*/ 3079 h 3771"/>
                    <a:gd name="T48" fmla="*/ 629 w 3007"/>
                    <a:gd name="T49" fmla="*/ 3062 h 3771"/>
                    <a:gd name="T50" fmla="*/ 95 w 3007"/>
                    <a:gd name="T51" fmla="*/ 2844 h 3771"/>
                    <a:gd name="T52" fmla="*/ 95 w 3007"/>
                    <a:gd name="T53" fmla="*/ 2844 h 3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720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>
                    <a:gd name="T0" fmla="*/ 0 w 673"/>
                    <a:gd name="T1" fmla="*/ 80 h 342"/>
                    <a:gd name="T2" fmla="*/ 255 w 673"/>
                    <a:gd name="T3" fmla="*/ 106 h 342"/>
                    <a:gd name="T4" fmla="*/ 639 w 673"/>
                    <a:gd name="T5" fmla="*/ 342 h 342"/>
                    <a:gd name="T6" fmla="*/ 673 w 673"/>
                    <a:gd name="T7" fmla="*/ 289 h 342"/>
                    <a:gd name="T8" fmla="*/ 447 w 673"/>
                    <a:gd name="T9" fmla="*/ 114 h 342"/>
                    <a:gd name="T10" fmla="*/ 26 w 673"/>
                    <a:gd name="T11" fmla="*/ 0 h 342"/>
                    <a:gd name="T12" fmla="*/ 0 w 673"/>
                    <a:gd name="T13" fmla="*/ 80 h 342"/>
                    <a:gd name="T14" fmla="*/ 0 w 673"/>
                    <a:gd name="T15" fmla="*/ 80 h 3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721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>
                    <a:gd name="T0" fmla="*/ 0 w 716"/>
                    <a:gd name="T1" fmla="*/ 78 h 403"/>
                    <a:gd name="T2" fmla="*/ 340 w 716"/>
                    <a:gd name="T3" fmla="*/ 148 h 403"/>
                    <a:gd name="T4" fmla="*/ 638 w 716"/>
                    <a:gd name="T5" fmla="*/ 403 h 403"/>
                    <a:gd name="T6" fmla="*/ 716 w 716"/>
                    <a:gd name="T7" fmla="*/ 296 h 403"/>
                    <a:gd name="T8" fmla="*/ 420 w 716"/>
                    <a:gd name="T9" fmla="*/ 114 h 403"/>
                    <a:gd name="T10" fmla="*/ 70 w 716"/>
                    <a:gd name="T11" fmla="*/ 0 h 403"/>
                    <a:gd name="T12" fmla="*/ 0 w 716"/>
                    <a:gd name="T13" fmla="*/ 78 h 403"/>
                    <a:gd name="T14" fmla="*/ 0 w 716"/>
                    <a:gd name="T15" fmla="*/ 78 h 4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722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>
                    <a:gd name="T0" fmla="*/ 0 w 717"/>
                    <a:gd name="T1" fmla="*/ 78 h 411"/>
                    <a:gd name="T2" fmla="*/ 316 w 717"/>
                    <a:gd name="T3" fmla="*/ 139 h 411"/>
                    <a:gd name="T4" fmla="*/ 649 w 717"/>
                    <a:gd name="T5" fmla="*/ 411 h 411"/>
                    <a:gd name="T6" fmla="*/ 717 w 717"/>
                    <a:gd name="T7" fmla="*/ 314 h 411"/>
                    <a:gd name="T8" fmla="*/ 394 w 717"/>
                    <a:gd name="T9" fmla="*/ 87 h 411"/>
                    <a:gd name="T10" fmla="*/ 54 w 717"/>
                    <a:gd name="T11" fmla="*/ 0 h 411"/>
                    <a:gd name="T12" fmla="*/ 0 w 717"/>
                    <a:gd name="T13" fmla="*/ 78 h 411"/>
                    <a:gd name="T14" fmla="*/ 0 w 717"/>
                    <a:gd name="T15" fmla="*/ 78 h 4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723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>
                    <a:gd name="T0" fmla="*/ 0 w 709"/>
                    <a:gd name="T1" fmla="*/ 88 h 386"/>
                    <a:gd name="T2" fmla="*/ 272 w 709"/>
                    <a:gd name="T3" fmla="*/ 131 h 386"/>
                    <a:gd name="T4" fmla="*/ 665 w 709"/>
                    <a:gd name="T5" fmla="*/ 386 h 386"/>
                    <a:gd name="T6" fmla="*/ 709 w 709"/>
                    <a:gd name="T7" fmla="*/ 308 h 386"/>
                    <a:gd name="T8" fmla="*/ 306 w 709"/>
                    <a:gd name="T9" fmla="*/ 53 h 386"/>
                    <a:gd name="T10" fmla="*/ 43 w 709"/>
                    <a:gd name="T11" fmla="*/ 0 h 386"/>
                    <a:gd name="T12" fmla="*/ 0 w 709"/>
                    <a:gd name="T13" fmla="*/ 88 h 386"/>
                    <a:gd name="T14" fmla="*/ 0 w 709"/>
                    <a:gd name="T15" fmla="*/ 88 h 3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28724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norma.campos@state.nm.us" TargetMode="External"/><Relationship Id="rId2" Type="http://schemas.openxmlformats.org/officeDocument/2006/relationships/hyperlink" Target="http://www.dvrgetsjobs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Karen.wiley@state.nm.us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solidFill>
                  <a:schemeClr val="folHlink"/>
                </a:solidFill>
              </a:rPr>
              <a:t>Benefits Advisement with Transition Students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Work and going to school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Child Benefits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Parents is disabled, deceased, or retired</a:t>
            </a:r>
          </a:p>
          <a:p>
            <a:pPr>
              <a:lnSpc>
                <a:spcPct val="90000"/>
              </a:lnSpc>
            </a:pPr>
            <a:r>
              <a:rPr lang="en-US" dirty="0"/>
              <a:t>Student is dependent of child</a:t>
            </a:r>
          </a:p>
          <a:p>
            <a:pPr>
              <a:lnSpc>
                <a:spcPct val="90000"/>
              </a:lnSpc>
            </a:pPr>
            <a:r>
              <a:rPr lang="en-US" dirty="0"/>
              <a:t>Only goes to age 18…19 if still in elementary/secondary school</a:t>
            </a:r>
          </a:p>
          <a:p>
            <a:pPr>
              <a:lnSpc>
                <a:spcPct val="90000"/>
              </a:lnSpc>
            </a:pPr>
            <a:r>
              <a:rPr lang="en-US" dirty="0"/>
              <a:t>Uses Annual Earning Test of </a:t>
            </a:r>
            <a:r>
              <a:rPr lang="en-US" dirty="0" smtClean="0"/>
              <a:t>$15,720 </a:t>
            </a:r>
            <a:r>
              <a:rPr lang="en-US" dirty="0"/>
              <a:t>per year of $</a:t>
            </a:r>
            <a:r>
              <a:rPr lang="en-US" dirty="0" smtClean="0"/>
              <a:t>1,310/month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Age 18 Re-determination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ADHD, ODD, Learning disabilities and others disorders not on adult listing</a:t>
            </a:r>
          </a:p>
          <a:p>
            <a:r>
              <a:rPr lang="en-US"/>
              <a:t>Need to look at the Blue Book to find diagnosis that fits</a:t>
            </a:r>
          </a:p>
          <a:p>
            <a:r>
              <a:rPr lang="en-US"/>
              <a:t>Looking at work ability not school performance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Definition of Disability for Adults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inability to earn substantial gainful activity due to a medically determinable medical or psychological impairment that is expected to result in death or has lasted or expected to last a year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 English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Ability to work based on age, education, experience and earn </a:t>
            </a:r>
            <a:r>
              <a:rPr lang="en-US" dirty="0" smtClean="0"/>
              <a:t>$1,090 </a:t>
            </a:r>
            <a:r>
              <a:rPr lang="en-US" dirty="0"/>
              <a:t>month countable income</a:t>
            </a:r>
          </a:p>
          <a:p>
            <a:pPr>
              <a:lnSpc>
                <a:spcPct val="90000"/>
              </a:lnSpc>
            </a:pPr>
            <a:r>
              <a:rPr lang="en-US" dirty="0"/>
              <a:t>Have a medical impairment found in the Blue Book that is </a:t>
            </a:r>
            <a:r>
              <a:rPr lang="en-US" dirty="0" smtClean="0"/>
              <a:t>severe.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Lasted a year or could be expected to last a year or result in death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Section 301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Continuation of Social Security Benefits if a person is found “Medically Improved”</a:t>
            </a:r>
          </a:p>
          <a:p>
            <a:pPr lvl="1">
              <a:lnSpc>
                <a:spcPct val="90000"/>
              </a:lnSpc>
            </a:pPr>
            <a:r>
              <a:rPr lang="en-US"/>
              <a:t>Have to be involved with DVR before the Medical Review begins</a:t>
            </a:r>
          </a:p>
          <a:p>
            <a:pPr lvl="1">
              <a:lnSpc>
                <a:spcPct val="90000"/>
              </a:lnSpc>
            </a:pPr>
            <a:r>
              <a:rPr lang="en-US"/>
              <a:t>Have to have a plan for employment that SSA agrees will help with self-sufficiency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Working Disabled Medicaid--WDI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/>
              <a:t>Over 18</a:t>
            </a:r>
          </a:p>
          <a:p>
            <a:r>
              <a:rPr lang="en-US" sz="2800" dirty="0"/>
              <a:t>Meet SSA definition of disability</a:t>
            </a:r>
          </a:p>
          <a:p>
            <a:pPr lvl="1"/>
            <a:r>
              <a:rPr lang="en-US" sz="2400" dirty="0"/>
              <a:t>In Blue book</a:t>
            </a:r>
          </a:p>
          <a:p>
            <a:pPr lvl="1"/>
            <a:r>
              <a:rPr lang="en-US" sz="2400" dirty="0"/>
              <a:t>Lasted a year…</a:t>
            </a:r>
          </a:p>
          <a:p>
            <a:r>
              <a:rPr lang="en-US" sz="2800" dirty="0"/>
              <a:t>Working earning </a:t>
            </a:r>
            <a:r>
              <a:rPr lang="en-US" sz="2800" dirty="0" smtClean="0"/>
              <a:t>$1,220/quarter for 2015</a:t>
            </a:r>
            <a:endParaRPr lang="en-US" sz="2800" dirty="0"/>
          </a:p>
          <a:p>
            <a:r>
              <a:rPr lang="en-US" sz="2800" dirty="0"/>
              <a:t>Resources under $10,000</a:t>
            </a:r>
          </a:p>
          <a:p>
            <a:r>
              <a:rPr lang="en-US" sz="2800" dirty="0"/>
              <a:t>Unearned income under $</a:t>
            </a:r>
            <a:r>
              <a:rPr lang="en-US" sz="2800" dirty="0" smtClean="0"/>
              <a:t>1,486/month</a:t>
            </a:r>
            <a:endParaRPr lang="en-US" sz="2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pic>
        <p:nvPicPr>
          <p:cNvPr id="45058" name="Picture 2" descr="C:\Users\KarenW\AppData\Local\Microsoft\Windows\Temporary Internet Files\Content.IE5\XEA4O4EM\MC900441428[1]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5328" y="1829028"/>
            <a:ext cx="3657143" cy="3657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49974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7696200" cy="3810000"/>
          </a:xfrm>
        </p:spPr>
        <p:txBody>
          <a:bodyPr/>
          <a:lstStyle/>
          <a:p>
            <a:r>
              <a:rPr lang="en-US" dirty="0" smtClean="0"/>
              <a:t>Transition is a great time to try work</a:t>
            </a:r>
          </a:p>
          <a:p>
            <a:r>
              <a:rPr lang="en-US" dirty="0" smtClean="0"/>
              <a:t>There are people out there to help you use work incentive</a:t>
            </a:r>
          </a:p>
          <a:p>
            <a:r>
              <a:rPr lang="en-US" dirty="0" smtClean="0"/>
              <a:t>Work incentives include</a:t>
            </a:r>
          </a:p>
          <a:p>
            <a:pPr lvl="1"/>
            <a:r>
              <a:rPr lang="en-US" dirty="0" smtClean="0"/>
              <a:t>1 for 2</a:t>
            </a:r>
          </a:p>
          <a:p>
            <a:pPr lvl="1"/>
            <a:r>
              <a:rPr lang="en-US" dirty="0" smtClean="0"/>
              <a:t>Student Earned Income Exclusion/PASS</a:t>
            </a:r>
          </a:p>
          <a:p>
            <a:pPr lvl="1"/>
            <a:r>
              <a:rPr lang="en-US" dirty="0" smtClean="0"/>
              <a:t>Section 301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71821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</a:t>
            </a:r>
            <a:br>
              <a:rPr lang="en-US" dirty="0" smtClean="0"/>
            </a:br>
            <a:r>
              <a:rPr lang="en-US" dirty="0" smtClean="0">
                <a:hlinkClick r:id="rId2"/>
              </a:rPr>
              <a:t>www.dvrgetsjobs.com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Norma Campos—Albuquerque</a:t>
            </a:r>
          </a:p>
          <a:p>
            <a:pPr lvl="1"/>
            <a:r>
              <a:rPr lang="en-US" dirty="0"/>
              <a:t>505-841-6450</a:t>
            </a:r>
          </a:p>
          <a:p>
            <a:pPr lvl="1"/>
            <a:r>
              <a:rPr lang="en-US" dirty="0">
                <a:hlinkClick r:id="rId3"/>
              </a:rPr>
              <a:t>norma.campos@state.nm.us</a:t>
            </a:r>
            <a:r>
              <a:rPr lang="en-US" dirty="0"/>
              <a:t> </a:t>
            </a:r>
          </a:p>
          <a:p>
            <a:r>
              <a:rPr lang="en-US" dirty="0" smtClean="0"/>
              <a:t>Karen S. Wiley—Santa Fe</a:t>
            </a:r>
          </a:p>
          <a:p>
            <a:pPr lvl="1"/>
            <a:r>
              <a:rPr lang="en-US" dirty="0" smtClean="0"/>
              <a:t>1-505-954-8543 Direct Line</a:t>
            </a:r>
          </a:p>
          <a:p>
            <a:pPr lvl="1"/>
            <a:r>
              <a:rPr lang="en-US" dirty="0" smtClean="0"/>
              <a:t>1-800-224-7005</a:t>
            </a:r>
          </a:p>
          <a:p>
            <a:pPr lvl="1"/>
            <a:r>
              <a:rPr lang="en-US" dirty="0" smtClean="0">
                <a:hlinkClick r:id="rId4"/>
              </a:rPr>
              <a:t>Karen.wiley@state.nm.us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31647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Objective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Know students on SSA benefits can work</a:t>
            </a:r>
          </a:p>
          <a:p>
            <a:pPr>
              <a:lnSpc>
                <a:spcPct val="90000"/>
              </a:lnSpc>
            </a:pPr>
            <a:r>
              <a:rPr lang="en-US"/>
              <a:t>Know that you don’t have to know a complicated system</a:t>
            </a:r>
          </a:p>
          <a:p>
            <a:pPr>
              <a:lnSpc>
                <a:spcPct val="90000"/>
              </a:lnSpc>
            </a:pPr>
            <a:r>
              <a:rPr lang="en-US"/>
              <a:t>Have a brief understanding on important issues of transition students and SSA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Types of Social Security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SSI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Most common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Parent’s income affects</a:t>
            </a:r>
          </a:p>
          <a:p>
            <a:pPr>
              <a:lnSpc>
                <a:spcPct val="90000"/>
              </a:lnSpc>
            </a:pPr>
            <a:r>
              <a:rPr lang="en-US" sz="2800"/>
              <a:t>SSDI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Own work history</a:t>
            </a:r>
          </a:p>
          <a:p>
            <a:pPr>
              <a:lnSpc>
                <a:spcPct val="90000"/>
              </a:lnSpc>
            </a:pPr>
            <a:r>
              <a:rPr lang="en-US" sz="2800"/>
              <a:t>SS Child’s Benefits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Receiving payments off of parents record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Still a dependent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SSI basics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Needs based program</a:t>
            </a:r>
          </a:p>
          <a:p>
            <a:r>
              <a:rPr lang="en-US"/>
              <a:t>Have to meet disability criteria</a:t>
            </a:r>
          </a:p>
          <a:p>
            <a:pPr lvl="1"/>
            <a:r>
              <a:rPr lang="en-US"/>
              <a:t>Child</a:t>
            </a:r>
          </a:p>
          <a:p>
            <a:pPr lvl="1"/>
            <a:r>
              <a:rPr lang="en-US"/>
              <a:t>Adult</a:t>
            </a:r>
          </a:p>
          <a:p>
            <a:r>
              <a:rPr lang="en-US"/>
              <a:t>Resources and Income affect eligibility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General Rules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As a person works the SSI payment is decreased one dollar for every two dollar a person earns</a:t>
            </a:r>
          </a:p>
          <a:p>
            <a:r>
              <a:rPr lang="en-US"/>
              <a:t>There are deductions or exclusion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happens when </a:t>
            </a:r>
            <a:r>
              <a:rPr lang="en-US" dirty="0">
                <a:solidFill>
                  <a:srgbClr val="FF0000"/>
                </a:solidFill>
              </a:rPr>
              <a:t>not</a:t>
            </a:r>
            <a:r>
              <a:rPr lang="en-US" dirty="0"/>
              <a:t> a student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696200" cy="4038600"/>
          </a:xfrm>
        </p:spPr>
        <p:txBody>
          <a:bodyPr/>
          <a:lstStyle/>
          <a:p>
            <a:r>
              <a:rPr lang="en-US" dirty="0" smtClean="0"/>
              <a:t>$559 earnings  (15hrsx8.60x4.33)</a:t>
            </a:r>
            <a:endParaRPr lang="en-US" dirty="0"/>
          </a:p>
          <a:p>
            <a:pPr lvl="1"/>
            <a:r>
              <a:rPr lang="en-US" dirty="0"/>
              <a:t>$20 General Income Exclusion</a:t>
            </a:r>
          </a:p>
          <a:p>
            <a:pPr lvl="1"/>
            <a:r>
              <a:rPr lang="en-US" u="sng" dirty="0"/>
              <a:t>$65 Earned Income Exclusion</a:t>
            </a:r>
          </a:p>
          <a:p>
            <a:r>
              <a:rPr lang="en-US" dirty="0" smtClean="0"/>
              <a:t>$474 </a:t>
            </a:r>
            <a:r>
              <a:rPr lang="en-US" dirty="0"/>
              <a:t>Divided by 2 = </a:t>
            </a:r>
            <a:r>
              <a:rPr lang="en-US" dirty="0" smtClean="0"/>
              <a:t>$237.00</a:t>
            </a:r>
            <a:endParaRPr lang="en-US" dirty="0"/>
          </a:p>
          <a:p>
            <a:r>
              <a:rPr lang="en-US" dirty="0" smtClean="0"/>
              <a:t>$733 </a:t>
            </a:r>
            <a:r>
              <a:rPr lang="en-US" dirty="0"/>
              <a:t>(full SSI amount) - </a:t>
            </a:r>
            <a:r>
              <a:rPr lang="en-US" dirty="0" smtClean="0"/>
              <a:t>$237 </a:t>
            </a:r>
            <a:r>
              <a:rPr lang="en-US" dirty="0"/>
              <a:t>=</a:t>
            </a:r>
          </a:p>
          <a:p>
            <a:r>
              <a:rPr lang="en-US" dirty="0" smtClean="0"/>
              <a:t>$496 </a:t>
            </a:r>
            <a:r>
              <a:rPr lang="en-US" dirty="0"/>
              <a:t>SSI </a:t>
            </a:r>
            <a:r>
              <a:rPr lang="en-US" dirty="0" smtClean="0"/>
              <a:t>check</a:t>
            </a:r>
          </a:p>
          <a:p>
            <a:r>
              <a:rPr lang="en-US" dirty="0" smtClean="0"/>
              <a:t>Total $496 + $559 = </a:t>
            </a:r>
            <a:r>
              <a:rPr lang="en-US" b="1" i="1" u="sng" dirty="0" smtClean="0">
                <a:solidFill>
                  <a:srgbClr val="0033CC"/>
                </a:solidFill>
              </a:rPr>
              <a:t>$1,055.00</a:t>
            </a:r>
            <a:endParaRPr lang="en-US" b="1" i="1" u="sng" dirty="0">
              <a:solidFill>
                <a:srgbClr val="0033CC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0" indent="0">
              <a:lnSpc>
                <a:spcPct val="90000"/>
              </a:lnSpc>
            </a:pPr>
            <a:r>
              <a:rPr lang="en-US" dirty="0" smtClean="0"/>
              <a:t>Student Earned Income Exclusion</a:t>
            </a:r>
            <a:endParaRPr lang="en-US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696200" cy="3886200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en-US" dirty="0" smtClean="0"/>
              <a:t>SSI </a:t>
            </a:r>
            <a:r>
              <a:rPr lang="en-US" dirty="0"/>
              <a:t>amount not affected 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2015 </a:t>
            </a:r>
            <a:r>
              <a:rPr lang="en-US" dirty="0"/>
              <a:t>$</a:t>
            </a:r>
            <a:r>
              <a:rPr lang="en-US" dirty="0" smtClean="0"/>
              <a:t>1,780</a:t>
            </a:r>
            <a:r>
              <a:rPr lang="en-US" dirty="0"/>
              <a:t>/ month for </a:t>
            </a:r>
            <a:r>
              <a:rPr lang="en-US" dirty="0" smtClean="0"/>
              <a:t>$7,180/year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Must be under 22 and regularly attending school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Example  </a:t>
            </a:r>
            <a:r>
              <a:rPr lang="en-US" dirty="0" smtClean="0"/>
              <a:t>15 </a:t>
            </a:r>
            <a:r>
              <a:rPr lang="en-US" dirty="0" err="1"/>
              <a:t>hrs</a:t>
            </a:r>
            <a:r>
              <a:rPr lang="en-US" dirty="0"/>
              <a:t>/week at </a:t>
            </a:r>
            <a:r>
              <a:rPr lang="en-US" dirty="0" smtClean="0"/>
              <a:t>$8.60/</a:t>
            </a:r>
            <a:r>
              <a:rPr lang="en-US" dirty="0" err="1" smtClean="0"/>
              <a:t>hr</a:t>
            </a:r>
            <a:r>
              <a:rPr lang="en-US" dirty="0" smtClean="0"/>
              <a:t> </a:t>
            </a:r>
            <a:r>
              <a:rPr lang="en-US" dirty="0"/>
              <a:t>times 4.33 </a:t>
            </a:r>
            <a:r>
              <a:rPr lang="en-US" dirty="0" err="1"/>
              <a:t>wks</a:t>
            </a:r>
            <a:r>
              <a:rPr lang="en-US" dirty="0"/>
              <a:t>/month= </a:t>
            </a:r>
            <a:r>
              <a:rPr lang="en-US" dirty="0" smtClean="0"/>
              <a:t>$559/month</a:t>
            </a:r>
            <a:endParaRPr lang="en-US" dirty="0"/>
          </a:p>
          <a:p>
            <a:pPr lvl="2">
              <a:lnSpc>
                <a:spcPct val="90000"/>
              </a:lnSpc>
            </a:pPr>
            <a:r>
              <a:rPr lang="en-US" dirty="0" smtClean="0"/>
              <a:t>$559-</a:t>
            </a:r>
            <a:r>
              <a:rPr lang="en-US" dirty="0"/>
              <a:t>$</a:t>
            </a:r>
            <a:r>
              <a:rPr lang="en-US" dirty="0" smtClean="0"/>
              <a:t>1,780 </a:t>
            </a:r>
            <a:r>
              <a:rPr lang="en-US" dirty="0"/>
              <a:t>= $0 from SSI check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$7,180-$559 =$6,621 </a:t>
            </a:r>
            <a:r>
              <a:rPr lang="en-US" dirty="0"/>
              <a:t>left to use in </a:t>
            </a:r>
            <a:r>
              <a:rPr lang="en-US" dirty="0" smtClean="0"/>
              <a:t>year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Total income = </a:t>
            </a:r>
            <a:r>
              <a:rPr lang="en-US" b="1" i="1" u="sng" dirty="0" smtClean="0">
                <a:solidFill>
                  <a:srgbClr val="0033CC"/>
                </a:solidFill>
              </a:rPr>
              <a:t>$1,292 ($733+$559)</a:t>
            </a:r>
          </a:p>
          <a:p>
            <a:pPr lvl="2">
              <a:lnSpc>
                <a:spcPct val="90000"/>
              </a:lnSpc>
            </a:pPr>
            <a:endParaRPr lang="en-US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 for Achieving Self Support</a:t>
            </a:r>
            <a:endParaRPr lang="en-US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Have </a:t>
            </a:r>
            <a:r>
              <a:rPr lang="en-US" dirty="0"/>
              <a:t>to have vocational goal</a:t>
            </a:r>
          </a:p>
          <a:p>
            <a:r>
              <a:rPr lang="en-US" dirty="0"/>
              <a:t>Have to have other money besides SSI</a:t>
            </a:r>
          </a:p>
          <a:p>
            <a:r>
              <a:rPr lang="en-US" dirty="0"/>
              <a:t>Have to need goods or services to meet goal</a:t>
            </a:r>
          </a:p>
          <a:p>
            <a:r>
              <a:rPr lang="en-US" dirty="0"/>
              <a:t>Have to be able to follow plan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SSDI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/>
              <a:t>Worked enough to pull off of own record</a:t>
            </a:r>
          </a:p>
          <a:p>
            <a:r>
              <a:rPr lang="en-US" sz="2800" dirty="0"/>
              <a:t>Need at least 6 credits or qualifying quarters</a:t>
            </a:r>
          </a:p>
          <a:p>
            <a:r>
              <a:rPr lang="en-US" sz="2800" dirty="0"/>
              <a:t>Credit is </a:t>
            </a:r>
            <a:r>
              <a:rPr lang="en-US" sz="2800" dirty="0" smtClean="0"/>
              <a:t>$1,220/quarter for 2015</a:t>
            </a:r>
            <a:endParaRPr lang="en-US" sz="2800" dirty="0"/>
          </a:p>
          <a:p>
            <a:r>
              <a:rPr lang="en-US" sz="2800" dirty="0"/>
              <a:t>Follows SSDI rules with trial work period and extended period of eligibility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rayons">
  <a:themeElements>
    <a:clrScheme name="Crayons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Crayon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rayons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Crayons</Template>
  <TotalTime>145</TotalTime>
  <Words>576</Words>
  <Application>Microsoft Office PowerPoint</Application>
  <PresentationFormat>On-screen Show (4:3)</PresentationFormat>
  <Paragraphs>93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Comic Sans MS</vt:lpstr>
      <vt:lpstr>Crayons</vt:lpstr>
      <vt:lpstr>Benefits Advisement with Transition Students</vt:lpstr>
      <vt:lpstr>Objective</vt:lpstr>
      <vt:lpstr>Types of Social Security</vt:lpstr>
      <vt:lpstr>SSI basics</vt:lpstr>
      <vt:lpstr>General Rules</vt:lpstr>
      <vt:lpstr>What happens when not a student</vt:lpstr>
      <vt:lpstr>Student Earned Income Exclusion</vt:lpstr>
      <vt:lpstr>Plan for Achieving Self Support</vt:lpstr>
      <vt:lpstr>SSDI</vt:lpstr>
      <vt:lpstr>Child Benefits</vt:lpstr>
      <vt:lpstr>Age 18 Re-determination</vt:lpstr>
      <vt:lpstr>Definition of Disability for Adults</vt:lpstr>
      <vt:lpstr>In English</vt:lpstr>
      <vt:lpstr>Section 301</vt:lpstr>
      <vt:lpstr>Working Disabled Medicaid--WDI</vt:lpstr>
      <vt:lpstr>Questions</vt:lpstr>
      <vt:lpstr>Summary</vt:lpstr>
      <vt:lpstr>Contact www.dvrgetsjobs.com </vt:lpstr>
    </vt:vector>
  </TitlesOfParts>
  <Company>Division Vocational Rehabilitation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Benefits Advisement with Transition Students</dc:title>
  <dc:creator>Karen Wiley</dc:creator>
  <cp:lastModifiedBy>Chavez, Charlene</cp:lastModifiedBy>
  <cp:revision>10</cp:revision>
  <cp:lastPrinted>2015-08-05T18:06:22Z</cp:lastPrinted>
  <dcterms:created xsi:type="dcterms:W3CDTF">2006-01-30T17:19:08Z</dcterms:created>
  <dcterms:modified xsi:type="dcterms:W3CDTF">2015-11-30T18:14:07Z</dcterms:modified>
</cp:coreProperties>
</file>